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3;&#1072;&#1090;&#1072;&#1096;&#1072;\Desktop\&#1086;&#1073;&#1088;&#1072;&#1079;&#1086;&#1074;&#1072;&#1090;&#1077;&#1083;&#1100;&#1085;&#1099;&#1081;%20&#1084;&#1072;&#1088;&#1096;&#1088;&#1091;&#1090;\&#1053;&#1072;&#1088;&#1086;&#1076;&#1085;&#1099;&#1077;%20-%20&#1063;&#1072;&#1089;&#1090;&#1091;&#1096;&#1082;&#1080;%20&#1052;&#1080;&#1085;&#1091;&#1089;%20(www.mixmuz.ru)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3;&#1072;&#1090;&#1072;&#1096;&#1072;\Desktop\&#1086;&#1073;&#1088;&#1072;&#1079;&#1086;&#1074;&#1072;&#1090;&#1077;&#1083;&#1100;&#1085;&#1099;&#1081;%20&#1084;&#1072;&#1088;&#1096;&#1088;&#1091;&#1090;\&#1053;&#1072;&#1088;&#1086;&#1076;&#1085;&#1099;&#1077;%20-%20&#1063;&#1072;&#1089;&#1090;&#1091;&#1096;&#1082;&#1080;%20&#1052;&#1080;&#1085;&#1091;&#1089;%20(www.mixmuz.ru)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3;&#1072;&#1090;&#1072;&#1096;&#1072;\Desktop\&#1086;&#1073;&#1088;&#1072;&#1079;&#1086;&#1074;&#1072;&#1090;&#1077;&#1083;&#1100;&#1085;&#1099;&#1081;%20&#1084;&#1072;&#1088;&#1096;&#1088;&#1091;&#1090;\&#1053;&#1072;&#1088;&#1086;&#1076;&#1085;&#1099;&#1077;%20-%20&#1063;&#1072;&#1089;&#1090;&#1091;&#1096;&#1082;&#1080;%20&#1052;&#1080;&#1085;&#1091;&#1089;%20(www.mixmuz.ru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8680"/>
            <a:ext cx="90545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в Черниговке родились,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в Черниговке живём.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Уголок России милой,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Здесь стоит наш отчий дом.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Народные - Частушки Минус (www.mixmuz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07904" y="4293096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2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324544" y="404664"/>
            <a:ext cx="1005672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Климат очень здесь серьёзный:</a:t>
            </a:r>
            <a:endParaRPr kumimoji="0" lang="ru-RU" sz="53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метели, то жара.</a:t>
            </a:r>
            <a:endParaRPr kumimoji="0" lang="ru-RU" sz="53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морозы поморозней,</a:t>
            </a:r>
            <a:endParaRPr kumimoji="0" lang="ru-RU" sz="53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53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поветренней</a:t>
            </a:r>
            <a:r>
              <a:rPr kumimoji="0" lang="ru-RU" sz="5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ветра.</a:t>
            </a:r>
            <a:endParaRPr kumimoji="0" lang="ru-RU" sz="53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Народные - Частушки Минус (www.mixmuz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347864" y="3761656"/>
            <a:ext cx="2808312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2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20688"/>
            <a:ext cx="920687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в любом его проулке,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дорогам всем конец,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своя всегда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теплинка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Доброта людских сердец.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Народные - Частушки Минус (www.mixmuz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75856" y="3861048"/>
            <a:ext cx="2753072" cy="2753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2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Экран (4:3)</PresentationFormat>
  <Paragraphs>12</Paragraphs>
  <Slides>3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Master</cp:lastModifiedBy>
  <cp:revision>1</cp:revision>
  <dcterms:created xsi:type="dcterms:W3CDTF">2019-05-19T18:50:49Z</dcterms:created>
  <dcterms:modified xsi:type="dcterms:W3CDTF">2019-05-19T18:56:54Z</dcterms:modified>
</cp:coreProperties>
</file>