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&#1053;&#1072;&#1090;&#1072;&#1096;&#1072;\Desktop\&#1086;&#1073;&#1088;&#1072;&#1079;&#1086;&#1074;&#1072;&#1090;&#1077;&#1083;&#1100;&#1085;&#1099;&#1081;%20&#1084;&#1072;&#1088;&#1096;&#1088;&#1091;&#1090;\&#1053;&#1072;&#1088;&#1086;&#1076;&#1085;&#1099;&#1077;%20-%20&#1063;&#1072;&#1089;&#1090;&#1091;&#1096;&#1082;&#1080;%20&#1052;&#1080;&#1085;&#1091;&#1089;%20(www.mixmuz.ru).mp3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&#1053;&#1072;&#1090;&#1072;&#1096;&#1072;\Desktop\&#1086;&#1073;&#1088;&#1072;&#1079;&#1086;&#1074;&#1072;&#1090;&#1077;&#1083;&#1100;&#1085;&#1099;&#1081;%20&#1084;&#1072;&#1088;&#1096;&#1088;&#1091;&#1090;\&#1053;&#1072;&#1088;&#1086;&#1076;&#1085;&#1099;&#1077;%20-%20&#1063;&#1072;&#1089;&#1090;&#1091;&#1096;&#1082;&#1080;%20&#1052;&#1080;&#1085;&#1091;&#1089;%20(www.mixmuz.ru).mp3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&#1053;&#1072;&#1090;&#1072;&#1096;&#1072;\Desktop\&#1086;&#1073;&#1088;&#1072;&#1079;&#1086;&#1074;&#1072;&#1090;&#1077;&#1083;&#1100;&#1085;&#1099;&#1081;%20&#1084;&#1072;&#1088;&#1096;&#1088;&#1091;&#1090;\&#1053;&#1072;&#1088;&#1086;&#1076;&#1085;&#1099;&#1077;%20-%20&#1063;&#1072;&#1089;&#1090;&#1091;&#1096;&#1082;&#1080;%20&#1052;&#1080;&#1085;&#1091;&#1089;%20(www.mixmuz.ru).mp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548680"/>
            <a:ext cx="905453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Мы в Черниговке родились,</a:t>
            </a:r>
            <a:endParaRPr kumimoji="0" lang="ru-RU" sz="54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Мы в Черниговке живём.</a:t>
            </a:r>
            <a:endParaRPr kumimoji="0" lang="ru-RU" sz="54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Уголок России милой,</a:t>
            </a:r>
            <a:endParaRPr kumimoji="0" lang="ru-RU" sz="54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Здесь стоит наш отчий дом.</a:t>
            </a:r>
            <a:endParaRPr kumimoji="0" lang="ru-RU" sz="54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Народные - Частушки Минус (www.mixmuz.ru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3707904" y="4293096"/>
            <a:ext cx="2016224" cy="20162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11245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-324544" y="404664"/>
            <a:ext cx="10056727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53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Климат очень здесь серьёзный:</a:t>
            </a:r>
            <a:endParaRPr kumimoji="0" lang="ru-RU" sz="53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3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 метели, то жара.</a:t>
            </a:r>
            <a:endParaRPr kumimoji="0" lang="ru-RU" sz="53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3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 морозы поморозней,</a:t>
            </a:r>
            <a:endParaRPr kumimoji="0" lang="ru-RU" sz="53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3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 </a:t>
            </a:r>
            <a:r>
              <a:rPr kumimoji="0" lang="ru-RU" sz="53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поветренней</a:t>
            </a:r>
            <a:r>
              <a:rPr kumimoji="0" lang="ru-RU" sz="53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ветра.</a:t>
            </a:r>
            <a:endParaRPr kumimoji="0" lang="ru-RU" sz="53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Народные - Частушки Минус (www.mixmuz.ru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3347864" y="3761656"/>
            <a:ext cx="2808312" cy="28083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11245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0" y="620688"/>
            <a:ext cx="9206879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Но в любом его проулке,</a:t>
            </a:r>
            <a:endParaRPr kumimoji="0" lang="ru-RU" sz="54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Где дорогам всем конец,</a:t>
            </a:r>
            <a:endParaRPr kumimoji="0" lang="ru-RU" sz="54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Есть своя всегда </a:t>
            </a:r>
            <a:r>
              <a:rPr kumimoji="0" lang="ru-RU" sz="54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теплинка</a:t>
            </a: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– </a:t>
            </a:r>
            <a:endParaRPr kumimoji="0" lang="ru-RU" sz="54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Доброта людских сердец.</a:t>
            </a:r>
            <a:endParaRPr kumimoji="0" lang="ru-RU" sz="54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Народные - Частушки Минус (www.mixmuz.ru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3275856" y="3861048"/>
            <a:ext cx="2753072" cy="27530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11245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</Words>
  <Application>Microsoft Office PowerPoint</Application>
  <PresentationFormat>Экран (4:3)</PresentationFormat>
  <Paragraphs>12</Paragraphs>
  <Slides>3</Slides>
  <Notes>0</Notes>
  <HiddenSlides>0</HiddenSlides>
  <MMClips>3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Слайд 1</vt:lpstr>
      <vt:lpstr>Слайд 2</vt:lpstr>
      <vt:lpstr>Слайд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Наташа</dc:creator>
  <cp:lastModifiedBy>Master</cp:lastModifiedBy>
  <cp:revision>1</cp:revision>
  <dcterms:created xsi:type="dcterms:W3CDTF">2019-05-19T18:50:49Z</dcterms:created>
  <dcterms:modified xsi:type="dcterms:W3CDTF">2019-05-19T18:56:54Z</dcterms:modified>
</cp:coreProperties>
</file>